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9.xml"/>
  <Override ContentType="application/vnd.openxmlformats-officedocument.presentationml.slideMaster+xml" PartName="/ppt/slideMasters/slideMaster11.xml"/>
  <Override ContentType="application/vnd.openxmlformats-officedocument.presentationml.slideMaster+xml" PartName="/ppt/slideMasters/slideMaster13.xml"/>
  <Override ContentType="application/vnd.openxmlformats-officedocument.presentationml.slideMaster+xml" PartName="/ppt/slideMasters/slideMaster10.xml"/>
  <Override ContentType="application/vnd.openxmlformats-officedocument.presentationml.slideMaster+xml" PartName="/ppt/slideMasters/slideMaster15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7.xml"/>
  <Override ContentType="application/vnd.openxmlformats-officedocument.presentationml.slideMaster+xml" PartName="/ppt/slideMasters/slideMaster5.xml"/>
  <Override ContentType="application/vnd.openxmlformats-officedocument.presentationml.slideMaster+xml" PartName="/ppt/slideMasters/slideMaster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14.xml"/>
  <Override ContentType="application/vnd.openxmlformats-officedocument.presentationml.slideMaster+xml" PartName="/ppt/slideMasters/slideMaster12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6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14.xml"/>
  <Override ContentType="application/vnd.openxmlformats-officedocument.theme+xml" PartName="/ppt/theme/theme6.xml"/>
  <Override ContentType="application/vnd.openxmlformats-officedocument.theme+xml" PartName="/ppt/theme/theme3.xml"/>
  <Override ContentType="application/vnd.openxmlformats-officedocument.theme+xml" PartName="/ppt/theme/theme11.xml"/>
  <Override ContentType="application/vnd.openxmlformats-officedocument.theme+xml" PartName="/ppt/theme/theme5.xml"/>
  <Override ContentType="application/vnd.openxmlformats-officedocument.theme+xml" PartName="/ppt/theme/theme15.xml"/>
  <Override ContentType="application/vnd.openxmlformats-officedocument.theme+xml" PartName="/ppt/theme/theme9.xml"/>
  <Override ContentType="application/vnd.openxmlformats-officedocument.theme+xml" PartName="/ppt/theme/theme13.xml"/>
  <Override ContentType="application/vnd.openxmlformats-officedocument.theme+xml" PartName="/ppt/theme/theme7.xml"/>
  <Override ContentType="application/vnd.openxmlformats-officedocument.theme+xml" PartName="/ppt/theme/theme2.xml"/>
  <Override ContentType="application/vnd.openxmlformats-officedocument.theme+xml" PartName="/ppt/theme/theme4.xml"/>
  <Override ContentType="application/vnd.openxmlformats-officedocument.theme+xml" PartName="/ppt/theme/theme8.xml"/>
  <Override ContentType="application/vnd.openxmlformats-officedocument.theme+xml" PartName="/ppt/theme/theme10.xml"/>
  <Override ContentType="application/vnd.openxmlformats-officedocument.theme+xml" PartName="/ppt/theme/theme16.xml"/>
  <Override ContentType="application/vnd.openxmlformats-officedocument.theme+xml" PartName="/ppt/theme/theme1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  <p:sldMasterId id="2147483652" r:id="rId4"/>
    <p:sldMasterId id="2147483654" r:id="rId5"/>
    <p:sldMasterId id="2147483657" r:id="rId6"/>
    <p:sldMasterId id="2147483663" r:id="rId7"/>
    <p:sldMasterId id="2147483665" r:id="rId8"/>
    <p:sldMasterId id="2147483667" r:id="rId9"/>
    <p:sldMasterId id="2147483669" r:id="rId10"/>
    <p:sldMasterId id="2147483674" r:id="rId11"/>
    <p:sldMasterId id="2147483676" r:id="rId12"/>
    <p:sldMasterId id="2147483678" r:id="rId13"/>
    <p:sldMasterId id="2147483680" r:id="rId14"/>
    <p:sldMasterId id="2147483686" r:id="rId15"/>
    <p:sldMasterId id="2147483688" r:id="rId16"/>
    <p:sldMasterId id="2147483690" r:id="rId17"/>
  </p:sldMasterIdLst>
  <p:notesMasterIdLst>
    <p:notesMasterId r:id="rId18"/>
  </p:notesMasterIdLst>
  <p:sldIdLst>
    <p:sldId id="256" r:id="rId19"/>
  </p:sldIdLst>
  <p:sldSz cy="6858000" cx="9144000"/>
  <p:notesSz cx="7023100" cy="9309100"/>
  <p:embeddedFontLst>
    <p:embeddedFont>
      <p:font typeface="Candara"/>
      <p:regular r:id="rId20"/>
      <p:bold r:id="rId21"/>
      <p:italic r:id="rId22"/>
      <p:boldItalic r:id="rId23"/>
    </p:embeddedFont>
    <p:embeddedFont>
      <p:font typeface="Prompt ExtraLight"/>
      <p:regular r:id="rId24"/>
      <p:bold r:id="rId25"/>
      <p:italic r:id="rId26"/>
      <p:boldItalic r:id="rId27"/>
    </p:embeddedFont>
    <p:embeddedFont>
      <p:font typeface="Century Gothic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2" roundtripDataSignature="AMtx7mieSXjAvzA97GtMp10rm8Tx9HRR3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andara-regular.fntdata"/><Relationship Id="rId22" Type="http://schemas.openxmlformats.org/officeDocument/2006/relationships/font" Target="fonts/Candara-italic.fntdata"/><Relationship Id="rId21" Type="http://schemas.openxmlformats.org/officeDocument/2006/relationships/font" Target="fonts/Candara-bold.fntdata"/><Relationship Id="rId24" Type="http://schemas.openxmlformats.org/officeDocument/2006/relationships/font" Target="fonts/PromptExtraLight-regular.fntdata"/><Relationship Id="rId23" Type="http://schemas.openxmlformats.org/officeDocument/2006/relationships/font" Target="fonts/Candara-boldItalic.fntdata"/><Relationship Id="rId1" Type="http://schemas.openxmlformats.org/officeDocument/2006/relationships/theme" Target="theme/theme15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Master" Target="slideMasters/slideMaster7.xml"/><Relationship Id="rId26" Type="http://schemas.openxmlformats.org/officeDocument/2006/relationships/font" Target="fonts/PromptExtraLight-italic.fntdata"/><Relationship Id="rId25" Type="http://schemas.openxmlformats.org/officeDocument/2006/relationships/font" Target="fonts/PromptExtraLight-bold.fntdata"/><Relationship Id="rId28" Type="http://schemas.openxmlformats.org/officeDocument/2006/relationships/font" Target="fonts/CenturyGothic-regular.fntdata"/><Relationship Id="rId27" Type="http://schemas.openxmlformats.org/officeDocument/2006/relationships/font" Target="fonts/PromptExtraLight-boldItalic.fntdata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29" Type="http://schemas.openxmlformats.org/officeDocument/2006/relationships/font" Target="fonts/CenturyGothic-bold.fntdata"/><Relationship Id="rId7" Type="http://schemas.openxmlformats.org/officeDocument/2006/relationships/slideMaster" Target="slideMasters/slideMaster5.xml"/><Relationship Id="rId8" Type="http://schemas.openxmlformats.org/officeDocument/2006/relationships/slideMaster" Target="slideMasters/slideMaster6.xml"/><Relationship Id="rId31" Type="http://schemas.openxmlformats.org/officeDocument/2006/relationships/font" Target="fonts/CenturyGothic-boldItalic.fntdata"/><Relationship Id="rId30" Type="http://schemas.openxmlformats.org/officeDocument/2006/relationships/font" Target="fonts/CenturyGothic-italic.fntdata"/><Relationship Id="rId11" Type="http://schemas.openxmlformats.org/officeDocument/2006/relationships/slideMaster" Target="slideMasters/slideMaster9.xml"/><Relationship Id="rId10" Type="http://schemas.openxmlformats.org/officeDocument/2006/relationships/slideMaster" Target="slideMasters/slideMaster8.xml"/><Relationship Id="rId32" Type="http://customschemas.google.com/relationships/presentationmetadata" Target="metadata"/><Relationship Id="rId13" Type="http://schemas.openxmlformats.org/officeDocument/2006/relationships/slideMaster" Target="slideMasters/slideMaster11.xml"/><Relationship Id="rId12" Type="http://schemas.openxmlformats.org/officeDocument/2006/relationships/slideMaster" Target="slideMasters/slideMaster10.xml"/><Relationship Id="rId15" Type="http://schemas.openxmlformats.org/officeDocument/2006/relationships/slideMaster" Target="slideMasters/slideMaster13.xml"/><Relationship Id="rId14" Type="http://schemas.openxmlformats.org/officeDocument/2006/relationships/slideMaster" Target="slideMasters/slideMaster12.xml"/><Relationship Id="rId17" Type="http://schemas.openxmlformats.org/officeDocument/2006/relationships/slideMaster" Target="slideMasters/slideMaster15.xml"/><Relationship Id="rId16" Type="http://schemas.openxmlformats.org/officeDocument/2006/relationships/slideMaster" Target="slideMasters/slideMaster14.xml"/><Relationship Id="rId19" Type="http://schemas.openxmlformats.org/officeDocument/2006/relationships/slide" Target="slides/slide1.xml"/><Relationship Id="rId18" Type="http://schemas.openxmlformats.org/officeDocument/2006/relationships/notesMaster" Target="notesMasters/notesMaster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43238" cy="466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78275" y="0"/>
            <a:ext cx="3043238" cy="466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417638" y="1163638"/>
            <a:ext cx="4187825" cy="314166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701675" y="4479925"/>
            <a:ext cx="5619750" cy="36655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842375"/>
            <a:ext cx="3043238" cy="4667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MX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:notes"/>
          <p:cNvSpPr txBox="1"/>
          <p:nvPr>
            <p:ph idx="1" type="body"/>
          </p:nvPr>
        </p:nvSpPr>
        <p:spPr>
          <a:xfrm>
            <a:off x="701675" y="4479925"/>
            <a:ext cx="5619750" cy="3665538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1:notes"/>
          <p:cNvSpPr/>
          <p:nvPr>
            <p:ph idx="2" type="sldImg"/>
          </p:nvPr>
        </p:nvSpPr>
        <p:spPr>
          <a:xfrm>
            <a:off x="1417638" y="1163638"/>
            <a:ext cx="4187825" cy="314166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ctrTitle"/>
          </p:nvPr>
        </p:nvSpPr>
        <p:spPr>
          <a:xfrm>
            <a:off x="685800" y="158673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Arial"/>
              <a:buNone/>
              <a:defRPr b="1" i="0" sz="27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8" name="Google Shape;18;p3"/>
          <p:cNvSpPr txBox="1"/>
          <p:nvPr>
            <p:ph idx="1" type="subTitle"/>
          </p:nvPr>
        </p:nvSpPr>
        <p:spPr>
          <a:xfrm>
            <a:off x="1383957" y="3404287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100"/>
              <a:buFont typeface="Arial"/>
              <a:buNone/>
              <a:defRPr b="0" i="0" sz="210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1pPr>
            <a:lvl2pPr lvl="1" marR="0" rtl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2pPr>
            <a:lvl3pPr lvl="2" marR="0" rtl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3pPr>
            <a:lvl4pPr lvl="3" marR="0" rtl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Font typeface="Arial"/>
              <a:buNone/>
              <a:defRPr b="0" i="0" sz="135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4pPr>
            <a:lvl5pPr lvl="4" marR="0" rtl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Font typeface="Arial"/>
              <a:buNone/>
              <a:defRPr b="0" i="0" sz="135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5pPr>
            <a:lvl6pPr lvl="5" marR="0" rtl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Font typeface="Arial"/>
              <a:buNone/>
              <a:defRPr b="0" i="0" sz="135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6pPr>
            <a:lvl7pPr lvl="6" marR="0" rtl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Font typeface="Arial"/>
              <a:buNone/>
              <a:defRPr b="0" i="0" sz="135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7pPr>
            <a:lvl8pPr lvl="7" marR="0" rtl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Font typeface="Arial"/>
              <a:buNone/>
              <a:defRPr b="0" i="0" sz="135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8pPr>
            <a:lvl9pPr lvl="8" marR="0" rtl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Font typeface="Arial"/>
              <a:buNone/>
              <a:defRPr b="0" i="0" sz="135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Diapositiva de título">
  <p:cSld name="1_Diapositiva de título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5"/>
          <p:cNvSpPr txBox="1"/>
          <p:nvPr>
            <p:ph idx="12" type="sldNum"/>
          </p:nvPr>
        </p:nvSpPr>
        <p:spPr>
          <a:xfrm>
            <a:off x="6908042" y="633919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ítulo y objetos">
  <p:cSld name="1_Título y objetos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6"/>
          <p:cNvSpPr txBox="1"/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Candara"/>
              <a:buNone/>
              <a:defRPr b="1" sz="1800">
                <a:solidFill>
                  <a:srgbClr val="262626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6"/>
          <p:cNvSpPr txBox="1"/>
          <p:nvPr>
            <p:ph idx="1" type="body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314325" lvl="0" marL="4572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>
                <a:latin typeface="Candara"/>
                <a:ea typeface="Candara"/>
                <a:cs typeface="Candara"/>
                <a:sym typeface="Candara"/>
              </a:defRPr>
            </a:lvl1pPr>
            <a:lvl2pPr indent="-314325" lvl="1" marL="9144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–"/>
              <a:defRPr sz="1350">
                <a:latin typeface="Candara"/>
                <a:ea typeface="Candara"/>
                <a:cs typeface="Candara"/>
                <a:sym typeface="Candara"/>
              </a:defRPr>
            </a:lvl2pPr>
            <a:lvl3pPr indent="-314325" lvl="2" marL="13716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>
                <a:latin typeface="Candara"/>
                <a:ea typeface="Candara"/>
                <a:cs typeface="Candara"/>
                <a:sym typeface="Candara"/>
              </a:defRPr>
            </a:lvl3pPr>
            <a:lvl4pPr indent="-314325" lvl="3" marL="18288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–"/>
              <a:defRPr sz="1350">
                <a:latin typeface="Candara"/>
                <a:ea typeface="Candara"/>
                <a:cs typeface="Candara"/>
                <a:sym typeface="Candara"/>
              </a:defRPr>
            </a:lvl4pPr>
            <a:lvl5pPr indent="-314325" lvl="4" marL="22860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»"/>
              <a:defRPr sz="1350">
                <a:latin typeface="Candara"/>
                <a:ea typeface="Candara"/>
                <a:cs typeface="Candara"/>
                <a:sym typeface="Candara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7" name="Google Shape;97;p16"/>
          <p:cNvSpPr txBox="1"/>
          <p:nvPr>
            <p:ph idx="12" type="sldNum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sp>
        <p:nvSpPr>
          <p:cNvPr id="98" name="Google Shape;98;p16"/>
          <p:cNvSpPr txBox="1"/>
          <p:nvPr>
            <p:ph idx="2" type="body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spcBef>
                <a:spcPts val="270"/>
              </a:spcBef>
              <a:spcAft>
                <a:spcPts val="0"/>
              </a:spcAft>
              <a:buClr>
                <a:srgbClr val="262626"/>
              </a:buClr>
              <a:buSzPts val="1350"/>
              <a:buNone/>
              <a:defRPr b="1" sz="1350">
                <a:solidFill>
                  <a:srgbClr val="262626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228600" lvl="1" marL="9144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>
                <a:latin typeface="Candara"/>
                <a:ea typeface="Candara"/>
                <a:cs typeface="Candara"/>
                <a:sym typeface="Candara"/>
              </a:defRPr>
            </a:lvl2pPr>
            <a:lvl3pPr indent="-228600" lvl="2" marL="13716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>
                <a:latin typeface="Candara"/>
                <a:ea typeface="Candara"/>
                <a:cs typeface="Candara"/>
                <a:sym typeface="Candara"/>
              </a:defRPr>
            </a:lvl3pPr>
            <a:lvl4pPr indent="-228600" lvl="3" marL="18288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>
                <a:latin typeface="Candara"/>
                <a:ea typeface="Candara"/>
                <a:cs typeface="Candara"/>
                <a:sym typeface="Candara"/>
              </a:defRPr>
            </a:lvl4pPr>
            <a:lvl5pPr indent="-228600" lvl="4" marL="22860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>
                <a:latin typeface="Candara"/>
                <a:ea typeface="Candara"/>
                <a:cs typeface="Candara"/>
                <a:sym typeface="Candara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8"/>
          <p:cNvSpPr txBox="1"/>
          <p:nvPr>
            <p:ph type="ctrTitle"/>
          </p:nvPr>
        </p:nvSpPr>
        <p:spPr>
          <a:xfrm>
            <a:off x="685800" y="158673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2700"/>
              <a:buFont typeface="Candara"/>
              <a:buNone/>
              <a:defRPr b="1" sz="27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18"/>
          <p:cNvSpPr txBox="1"/>
          <p:nvPr>
            <p:ph idx="1" type="subTitle"/>
          </p:nvPr>
        </p:nvSpPr>
        <p:spPr>
          <a:xfrm>
            <a:off x="1383957" y="3404287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420"/>
              </a:spcBef>
              <a:spcAft>
                <a:spcPts val="0"/>
              </a:spcAft>
              <a:buClr>
                <a:srgbClr val="888888"/>
              </a:buClr>
              <a:buSzPts val="2100"/>
              <a:buNone/>
              <a:defRPr b="0" sz="2100">
                <a:solidFill>
                  <a:srgbClr val="888888"/>
                </a:solidFill>
              </a:defRPr>
            </a:lvl1pPr>
            <a:lvl2pPr lvl="1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70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2" name="Google Shape;112;p18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8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">
  <p:cSld name="Contenido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/>
          <p:nvPr>
            <p:ph idx="1" type="body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just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C0C0C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304800" lvl="1" marL="9144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-304800" lvl="2" marL="13716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-304800" lvl="3" marL="18288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-304800" lvl="4" marL="22860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127" name="Google Shape;127;p20"/>
          <p:cNvSpPr txBox="1"/>
          <p:nvPr>
            <p:ph idx="2" type="body"/>
          </p:nvPr>
        </p:nvSpPr>
        <p:spPr>
          <a:xfrm>
            <a:off x="494270" y="677390"/>
            <a:ext cx="8321247" cy="4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C0C0C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3048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0480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04800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04800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128" name="Google Shape;128;p20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">
  <p:cSld name="Contenido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/>
          <p:nvPr>
            <p:ph idx="1" type="body"/>
          </p:nvPr>
        </p:nvSpPr>
        <p:spPr>
          <a:xfrm>
            <a:off x="580768" y="787400"/>
            <a:ext cx="7154562" cy="4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C0C0C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3048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0480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04800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04800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138" name="Google Shape;138;p22"/>
          <p:cNvSpPr txBox="1"/>
          <p:nvPr>
            <p:ph idx="2" type="body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just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C0C0C"/>
              </a:buClr>
              <a:buSzPts val="1350"/>
              <a:buFont typeface="Arial"/>
              <a:buNone/>
              <a:defRPr b="0" i="0" sz="135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314325" lvl="1" marL="9144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-314325" lvl="2" marL="13716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-314325" lvl="3" marL="18288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-314325" lvl="4" marL="22860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139" name="Google Shape;139;p22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4"/>
          <p:cNvSpPr txBox="1"/>
          <p:nvPr>
            <p:ph type="ctrTitle"/>
          </p:nvPr>
        </p:nvSpPr>
        <p:spPr>
          <a:xfrm>
            <a:off x="457201" y="1934264"/>
            <a:ext cx="5742296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ndara"/>
              <a:buNone/>
              <a:defRPr b="1" sz="27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4"/>
          <p:cNvSpPr txBox="1"/>
          <p:nvPr>
            <p:ph idx="1" type="subTitle"/>
          </p:nvPr>
        </p:nvSpPr>
        <p:spPr>
          <a:xfrm>
            <a:off x="457201" y="3622651"/>
            <a:ext cx="5742296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420"/>
              </a:spcBef>
              <a:spcAft>
                <a:spcPts val="0"/>
              </a:spcAft>
              <a:buClr>
                <a:srgbClr val="888888"/>
              </a:buClr>
              <a:buSzPts val="2100"/>
              <a:buNone/>
              <a:defRPr b="0" sz="2100">
                <a:solidFill>
                  <a:srgbClr val="888888"/>
                </a:solidFill>
              </a:defRPr>
            </a:lvl1pPr>
            <a:lvl2pPr lvl="1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70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54" name="Google Shape;154;p24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24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24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5"/>
          <p:cNvSpPr txBox="1"/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25"/>
          <p:cNvSpPr txBox="1"/>
          <p:nvPr>
            <p:ph idx="1" type="body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0" name="Google Shape;160;p25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25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25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6"/>
          <p:cNvSpPr txBox="1"/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2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" name="Google Shape;166;p2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2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Diapositiva de título">
  <p:cSld name="1_Diapositiva de título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7"/>
          <p:cNvSpPr txBox="1"/>
          <p:nvPr>
            <p:ph idx="12" type="sldNum"/>
          </p:nvPr>
        </p:nvSpPr>
        <p:spPr>
          <a:xfrm>
            <a:off x="6908042" y="633919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9"/>
          <p:cNvSpPr txBox="1"/>
          <p:nvPr>
            <p:ph type="ctrTitle"/>
          </p:nvPr>
        </p:nvSpPr>
        <p:spPr>
          <a:xfrm>
            <a:off x="685800" y="158673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2700"/>
              <a:buFont typeface="Candara"/>
              <a:buNone/>
              <a:defRPr b="1" sz="27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2" name="Google Shape;182;p29"/>
          <p:cNvSpPr txBox="1"/>
          <p:nvPr>
            <p:ph idx="1" type="subTitle"/>
          </p:nvPr>
        </p:nvSpPr>
        <p:spPr>
          <a:xfrm>
            <a:off x="1383957" y="3404287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420"/>
              </a:spcBef>
              <a:spcAft>
                <a:spcPts val="0"/>
              </a:spcAft>
              <a:buClr>
                <a:srgbClr val="888888"/>
              </a:buClr>
              <a:buSzPts val="2100"/>
              <a:buNone/>
              <a:defRPr b="0" sz="2100">
                <a:solidFill>
                  <a:srgbClr val="888888"/>
                </a:solidFill>
              </a:defRPr>
            </a:lvl1pPr>
            <a:lvl2pPr lvl="1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70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3" name="Google Shape;183;p29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4" name="Google Shape;184;p29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5" name="Google Shape;185;p29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">
  <p:cSld name="Contenido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/>
          <p:nvPr>
            <p:ph idx="1" type="body"/>
          </p:nvPr>
        </p:nvSpPr>
        <p:spPr>
          <a:xfrm>
            <a:off x="580768" y="787400"/>
            <a:ext cx="7154562" cy="4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C0C0C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0480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04800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04800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2" type="body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just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C0C0C"/>
              </a:buClr>
              <a:buSzPts val="1350"/>
              <a:buFont typeface="Arial"/>
              <a:buNone/>
              <a:defRPr b="0" i="0" sz="1350" u="none" cap="none" strike="noStrike">
                <a:solidFill>
                  <a:srgbClr val="0C0C0C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1pPr>
            <a:lvl2pPr indent="-314325" lvl="1" marL="9144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rgbClr val="0C0C0C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2pPr>
            <a:lvl3pPr indent="-314325" lvl="2" marL="13716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rgbClr val="0C0C0C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3pPr>
            <a:lvl4pPr indent="-314325" lvl="3" marL="18288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rgbClr val="0C0C0C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4pPr>
            <a:lvl5pPr indent="-314325" lvl="4" marL="22860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rgbClr val="0C0C0C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1pPr>
            <a:lvl2pPr indent="0" lvl="1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2pPr>
            <a:lvl3pPr indent="0" lvl="2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3pPr>
            <a:lvl4pPr indent="0" lvl="3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4pPr>
            <a:lvl5pPr indent="0" lvl="4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5pPr>
            <a:lvl6pPr indent="0" lvl="5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6pPr>
            <a:lvl7pPr indent="0" lvl="6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7pPr>
            <a:lvl8pPr indent="0" lvl="7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8pPr>
            <a:lvl9pPr indent="0" lvl="8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">
  <p:cSld name="Contenido"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1"/>
          <p:cNvSpPr txBox="1"/>
          <p:nvPr>
            <p:ph idx="1" type="body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just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C0C0C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304800" lvl="1" marL="9144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-304800" lvl="2" marL="13716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-304800" lvl="3" marL="18288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-304800" lvl="4" marL="22860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198" name="Google Shape;198;p31"/>
          <p:cNvSpPr txBox="1"/>
          <p:nvPr>
            <p:ph idx="2" type="body"/>
          </p:nvPr>
        </p:nvSpPr>
        <p:spPr>
          <a:xfrm>
            <a:off x="494270" y="677390"/>
            <a:ext cx="8321247" cy="4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C0C0C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3048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0480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04800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04800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199" name="Google Shape;199;p31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">
  <p:cSld name="Contenido"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3"/>
          <p:cNvSpPr txBox="1"/>
          <p:nvPr>
            <p:ph idx="1" type="body"/>
          </p:nvPr>
        </p:nvSpPr>
        <p:spPr>
          <a:xfrm>
            <a:off x="580768" y="787400"/>
            <a:ext cx="7154562" cy="4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C0C0C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3048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0480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04800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04800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209" name="Google Shape;209;p33"/>
          <p:cNvSpPr txBox="1"/>
          <p:nvPr>
            <p:ph idx="2" type="body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just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C0C0C"/>
              </a:buClr>
              <a:buSzPts val="1350"/>
              <a:buFont typeface="Arial"/>
              <a:buNone/>
              <a:defRPr b="0" i="0" sz="135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314325" lvl="1" marL="9144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-314325" lvl="2" marL="13716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-314325" lvl="3" marL="18288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-314325" lvl="4" marL="22860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210" name="Google Shape;210;p33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5"/>
          <p:cNvSpPr txBox="1"/>
          <p:nvPr>
            <p:ph type="ctrTitle"/>
          </p:nvPr>
        </p:nvSpPr>
        <p:spPr>
          <a:xfrm>
            <a:off x="457201" y="1934264"/>
            <a:ext cx="5742296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ndara"/>
              <a:buNone/>
              <a:defRPr b="1" sz="27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6" name="Google Shape;226;p35"/>
          <p:cNvSpPr txBox="1"/>
          <p:nvPr>
            <p:ph idx="1" type="subTitle"/>
          </p:nvPr>
        </p:nvSpPr>
        <p:spPr>
          <a:xfrm>
            <a:off x="457201" y="3622651"/>
            <a:ext cx="5742296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420"/>
              </a:spcBef>
              <a:spcAft>
                <a:spcPts val="0"/>
              </a:spcAft>
              <a:buClr>
                <a:srgbClr val="888888"/>
              </a:buClr>
              <a:buSzPts val="2100"/>
              <a:buNone/>
              <a:defRPr b="0" sz="2100">
                <a:solidFill>
                  <a:srgbClr val="888888"/>
                </a:solidFill>
              </a:defRPr>
            </a:lvl1pPr>
            <a:lvl2pPr lvl="1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70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27" name="Google Shape;227;p35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8" name="Google Shape;228;p35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9" name="Google Shape;229;p35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6"/>
          <p:cNvSpPr txBox="1"/>
          <p:nvPr>
            <p:ph type="title"/>
          </p:nvPr>
        </p:nvSpPr>
        <p:spPr>
          <a:xfrm>
            <a:off x="1680755" y="2"/>
            <a:ext cx="7463245" cy="5322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Font typeface="Candara"/>
              <a:buNone/>
              <a:defRPr>
                <a:solidFill>
                  <a:srgbClr val="F2F2F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2" name="Google Shape;232;p36"/>
          <p:cNvSpPr txBox="1"/>
          <p:nvPr>
            <p:ph idx="1" type="body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3" name="Google Shape;233;p3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4" name="Google Shape;234;p3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5" name="Google Shape;235;p3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7"/>
          <p:cNvSpPr txBox="1"/>
          <p:nvPr>
            <p:ph type="title"/>
          </p:nvPr>
        </p:nvSpPr>
        <p:spPr>
          <a:xfrm>
            <a:off x="1692323" y="2"/>
            <a:ext cx="7451677" cy="5322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Font typeface="Candara"/>
              <a:buNone/>
              <a:defRPr>
                <a:solidFill>
                  <a:srgbClr val="F2F2F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8" name="Google Shape;238;p3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9" name="Google Shape;239;p3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0" name="Google Shape;240;p3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Diapositiva de título">
  <p:cSld name="1_Diapositiva de título"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8"/>
          <p:cNvSpPr txBox="1"/>
          <p:nvPr>
            <p:ph idx="12" type="sldNum"/>
          </p:nvPr>
        </p:nvSpPr>
        <p:spPr>
          <a:xfrm>
            <a:off x="6908042" y="633919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ítulo y objetos">
  <p:cSld name="1_Título y objetos"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9"/>
          <p:cNvSpPr txBox="1"/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4450" lIns="90475" spcFirstLastPara="1" rIns="90475" wrap="square" tIns="444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Font typeface="Candara"/>
              <a:buNone/>
              <a:defRPr b="1" sz="1800">
                <a:solidFill>
                  <a:srgbClr val="F2F2F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5" name="Google Shape;245;p39"/>
          <p:cNvSpPr txBox="1"/>
          <p:nvPr>
            <p:ph idx="1" type="body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314325" lvl="0" marL="4572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>
                <a:latin typeface="Candara"/>
                <a:ea typeface="Candara"/>
                <a:cs typeface="Candara"/>
                <a:sym typeface="Candara"/>
              </a:defRPr>
            </a:lvl1pPr>
            <a:lvl2pPr indent="-314325" lvl="1" marL="9144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–"/>
              <a:defRPr sz="1350">
                <a:latin typeface="Candara"/>
                <a:ea typeface="Candara"/>
                <a:cs typeface="Candara"/>
                <a:sym typeface="Candara"/>
              </a:defRPr>
            </a:lvl2pPr>
            <a:lvl3pPr indent="-314325" lvl="2" marL="13716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>
                <a:latin typeface="Candara"/>
                <a:ea typeface="Candara"/>
                <a:cs typeface="Candara"/>
                <a:sym typeface="Candara"/>
              </a:defRPr>
            </a:lvl3pPr>
            <a:lvl4pPr indent="-314325" lvl="3" marL="18288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–"/>
              <a:defRPr sz="1350">
                <a:latin typeface="Candara"/>
                <a:ea typeface="Candara"/>
                <a:cs typeface="Candara"/>
                <a:sym typeface="Candara"/>
              </a:defRPr>
            </a:lvl4pPr>
            <a:lvl5pPr indent="-314325" lvl="4" marL="22860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»"/>
              <a:defRPr sz="1350">
                <a:latin typeface="Candara"/>
                <a:ea typeface="Candara"/>
                <a:cs typeface="Candara"/>
                <a:sym typeface="Candara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6" name="Google Shape;246;p39"/>
          <p:cNvSpPr txBox="1"/>
          <p:nvPr>
            <p:ph idx="12" type="sldNum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sp>
        <p:nvSpPr>
          <p:cNvPr id="247" name="Google Shape;247;p39"/>
          <p:cNvSpPr txBox="1"/>
          <p:nvPr>
            <p:ph idx="2" type="body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spcBef>
                <a:spcPts val="270"/>
              </a:spcBef>
              <a:spcAft>
                <a:spcPts val="0"/>
              </a:spcAft>
              <a:buClr>
                <a:srgbClr val="262626"/>
              </a:buClr>
              <a:buSzPts val="1350"/>
              <a:buNone/>
              <a:defRPr b="1" sz="1350">
                <a:solidFill>
                  <a:srgbClr val="262626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228600" lvl="1" marL="9144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>
                <a:latin typeface="Candara"/>
                <a:ea typeface="Candara"/>
                <a:cs typeface="Candara"/>
                <a:sym typeface="Candara"/>
              </a:defRPr>
            </a:lvl2pPr>
            <a:lvl3pPr indent="-228600" lvl="2" marL="13716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>
                <a:latin typeface="Candara"/>
                <a:ea typeface="Candara"/>
                <a:cs typeface="Candara"/>
                <a:sym typeface="Candara"/>
              </a:defRPr>
            </a:lvl3pPr>
            <a:lvl4pPr indent="-228600" lvl="3" marL="18288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>
                <a:latin typeface="Candara"/>
                <a:ea typeface="Candara"/>
                <a:cs typeface="Candara"/>
                <a:sym typeface="Candara"/>
              </a:defRPr>
            </a:lvl4pPr>
            <a:lvl5pPr indent="-228600" lvl="4" marL="22860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>
                <a:latin typeface="Candara"/>
                <a:ea typeface="Candara"/>
                <a:cs typeface="Candara"/>
                <a:sym typeface="Candara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41"/>
          <p:cNvSpPr txBox="1"/>
          <p:nvPr>
            <p:ph type="ctrTitle"/>
          </p:nvPr>
        </p:nvSpPr>
        <p:spPr>
          <a:xfrm>
            <a:off x="685800" y="158673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2700"/>
              <a:buFont typeface="Candara"/>
              <a:buNone/>
              <a:defRPr b="1" sz="27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0" name="Google Shape;260;p41"/>
          <p:cNvSpPr txBox="1"/>
          <p:nvPr>
            <p:ph idx="1" type="subTitle"/>
          </p:nvPr>
        </p:nvSpPr>
        <p:spPr>
          <a:xfrm>
            <a:off x="1383957" y="3404287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420"/>
              </a:spcBef>
              <a:spcAft>
                <a:spcPts val="0"/>
              </a:spcAft>
              <a:buClr>
                <a:srgbClr val="888888"/>
              </a:buClr>
              <a:buSzPts val="2100"/>
              <a:buNone/>
              <a:defRPr b="0" sz="2100">
                <a:solidFill>
                  <a:srgbClr val="888888"/>
                </a:solidFill>
              </a:defRPr>
            </a:lvl1pPr>
            <a:lvl2pPr lvl="1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70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1" name="Google Shape;261;p41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2" name="Google Shape;262;p41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3" name="Google Shape;263;p41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">
  <p:cSld name="Contenido"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3"/>
          <p:cNvSpPr txBox="1"/>
          <p:nvPr>
            <p:ph idx="1" type="body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just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C0C0C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304800" lvl="1" marL="9144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-304800" lvl="2" marL="13716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-304800" lvl="3" marL="18288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-304800" lvl="4" marL="22860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276" name="Google Shape;276;p43"/>
          <p:cNvSpPr txBox="1"/>
          <p:nvPr>
            <p:ph idx="2" type="body"/>
          </p:nvPr>
        </p:nvSpPr>
        <p:spPr>
          <a:xfrm>
            <a:off x="494270" y="677390"/>
            <a:ext cx="8321247" cy="4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C0C0C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3048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0480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04800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04800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277" name="Google Shape;277;p43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">
  <p:cSld name="Contenido"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45"/>
          <p:cNvSpPr txBox="1"/>
          <p:nvPr>
            <p:ph idx="1" type="body"/>
          </p:nvPr>
        </p:nvSpPr>
        <p:spPr>
          <a:xfrm>
            <a:off x="580768" y="787400"/>
            <a:ext cx="7154562" cy="4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C0C0C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3048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0480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04800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04800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287" name="Google Shape;287;p45"/>
          <p:cNvSpPr txBox="1"/>
          <p:nvPr>
            <p:ph idx="2" type="body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just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C0C0C"/>
              </a:buClr>
              <a:buSzPts val="1350"/>
              <a:buFont typeface="Arial"/>
              <a:buNone/>
              <a:defRPr b="0" i="0" sz="135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314325" lvl="1" marL="9144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-314325" lvl="2" marL="13716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-314325" lvl="3" marL="18288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-314325" lvl="4" marL="22860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288" name="Google Shape;288;p45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>
  <p:cSld name="Título y objeto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ctrTitle"/>
          </p:nvPr>
        </p:nvSpPr>
        <p:spPr>
          <a:xfrm>
            <a:off x="685800" y="158673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Candara"/>
              <a:buNone/>
              <a:defRPr b="1" sz="2700"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1" type="subTitle"/>
          </p:nvPr>
        </p:nvSpPr>
        <p:spPr>
          <a:xfrm>
            <a:off x="1383957" y="3404287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420"/>
              </a:spcBef>
              <a:spcAft>
                <a:spcPts val="0"/>
              </a:spcAft>
              <a:buClr>
                <a:srgbClr val="888888"/>
              </a:buClr>
              <a:buSzPts val="2100"/>
              <a:buNone/>
              <a:defRPr b="0" sz="2100">
                <a:solidFill>
                  <a:srgbClr val="888888"/>
                </a:solidFill>
              </a:defRPr>
            </a:lvl1pPr>
            <a:lvl2pPr lvl="1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70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">
  <p:cSld name="Contenido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idx="1" type="body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just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C0C0C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304800" lvl="1" marL="9144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-304800" lvl="2" marL="13716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-304800" lvl="3" marL="18288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-304800" lvl="4" marL="2286000" marR="0" rtl="0" algn="just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C0C0C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56" name="Google Shape;56;p9"/>
          <p:cNvSpPr txBox="1"/>
          <p:nvPr>
            <p:ph idx="2" type="body"/>
          </p:nvPr>
        </p:nvSpPr>
        <p:spPr>
          <a:xfrm>
            <a:off x="494270" y="677390"/>
            <a:ext cx="8321247" cy="4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C0C0C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0C0C0C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3048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0480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04800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04800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E56A0"/>
              </a:buClr>
              <a:buSzPts val="1200"/>
              <a:buFont typeface="Arial"/>
              <a:buChar char="•"/>
              <a:defRPr b="1" i="0" sz="1200" u="none" cap="none" strike="noStrike">
                <a:solidFill>
                  <a:srgbClr val="6E56A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/>
          <p:nvPr>
            <p:ph type="ctrTitle"/>
          </p:nvPr>
        </p:nvSpPr>
        <p:spPr>
          <a:xfrm>
            <a:off x="685800" y="158673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Candara"/>
              <a:buNone/>
              <a:defRPr b="1" i="0" sz="2700" u="none" cap="none" strike="noStrike">
                <a:solidFill>
                  <a:srgbClr val="3F3F3F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0" name="Google Shape;60;p10"/>
          <p:cNvSpPr txBox="1"/>
          <p:nvPr>
            <p:ph idx="1" type="subTitle"/>
          </p:nvPr>
        </p:nvSpPr>
        <p:spPr>
          <a:xfrm>
            <a:off x="1383957" y="3404287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100"/>
              <a:buFont typeface="Arial"/>
              <a:buNone/>
              <a:defRPr b="0" i="0" sz="21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Font typeface="Arial"/>
              <a:buNone/>
              <a:defRPr b="0" i="0" sz="135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Font typeface="Arial"/>
              <a:buNone/>
              <a:defRPr b="0" i="0" sz="135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Font typeface="Arial"/>
              <a:buNone/>
              <a:defRPr b="0" i="0" sz="135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Font typeface="Arial"/>
              <a:buNone/>
              <a:defRPr b="0" i="0" sz="135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Font typeface="Arial"/>
              <a:buNone/>
              <a:defRPr b="0" i="0" sz="135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Font typeface="Arial"/>
              <a:buNone/>
              <a:defRPr b="0" i="0" sz="135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61" name="Google Shape;61;p10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62" name="Google Shape;62;p10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63" name="Google Shape;63;p10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2"/>
          <p:cNvSpPr txBox="1"/>
          <p:nvPr>
            <p:ph type="ctrTitle"/>
          </p:nvPr>
        </p:nvSpPr>
        <p:spPr>
          <a:xfrm>
            <a:off x="457201" y="1934264"/>
            <a:ext cx="5742296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ndara"/>
              <a:buNone/>
              <a:defRPr b="1" sz="27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" type="subTitle"/>
          </p:nvPr>
        </p:nvSpPr>
        <p:spPr>
          <a:xfrm>
            <a:off x="457201" y="3622651"/>
            <a:ext cx="5742296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420"/>
              </a:spcBef>
              <a:spcAft>
                <a:spcPts val="0"/>
              </a:spcAft>
              <a:buClr>
                <a:srgbClr val="888888"/>
              </a:buClr>
              <a:buSzPts val="2100"/>
              <a:buNone/>
              <a:defRPr b="0" sz="2100">
                <a:solidFill>
                  <a:srgbClr val="888888"/>
                </a:solidFill>
              </a:defRPr>
            </a:lvl1pPr>
            <a:lvl2pPr lvl="1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70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3"/>
          <p:cNvSpPr txBox="1"/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3"/>
          <p:cNvSpPr txBox="1"/>
          <p:nvPr>
            <p:ph idx="1" type="body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4" name="Google Shape;84;p13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3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3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 txBox="1"/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4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4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4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1.jpg"/><Relationship Id="rId3" Type="http://schemas.openxmlformats.org/officeDocument/2006/relationships/image" Target="../media/image4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theme" Target="../theme/theme15.xml"/></Relationships>
</file>

<file path=ppt/slideMasters/_rels/slideMaster10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10.png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1.jpg"/><Relationship Id="rId6" Type="http://schemas.openxmlformats.org/officeDocument/2006/relationships/slideLayout" Target="../slideLayouts/slideLayout20.xml"/><Relationship Id="rId7" Type="http://schemas.openxmlformats.org/officeDocument/2006/relationships/theme" Target="../theme/theme8.xml"/></Relationships>
</file>

<file path=ppt/slideMasters/_rels/slideMaster11.xml.rels><?xml version="1.0" encoding="UTF-8" standalone="yes"?>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1.jpg"/><Relationship Id="rId3" Type="http://schemas.openxmlformats.org/officeDocument/2006/relationships/image" Target="../media/image10.png"/><Relationship Id="rId4" Type="http://schemas.openxmlformats.org/officeDocument/2006/relationships/slideLayout" Target="../slideLayouts/slideLayout21.xml"/><Relationship Id="rId5" Type="http://schemas.openxmlformats.org/officeDocument/2006/relationships/theme" Target="../theme/theme2.xml"/></Relationships>
</file>

<file path=ppt/slideMasters/_rels/slideMaster12.xml.rels><?xml version="1.0" encoding="UTF-8" standalone="yes"?><Relationships xmlns="http://schemas.openxmlformats.org/package/2006/relationships"><Relationship Id="rId1" Type="http://schemas.openxmlformats.org/officeDocument/2006/relationships/image" Target="../media/image5.jpg"/><Relationship Id="rId2" Type="http://schemas.openxmlformats.org/officeDocument/2006/relationships/image" Target="../media/image9.png"/><Relationship Id="rId3" Type="http://schemas.openxmlformats.org/officeDocument/2006/relationships/image" Target="../media/image2.png"/><Relationship Id="rId4" Type="http://schemas.openxmlformats.org/officeDocument/2006/relationships/image" Target="../media/image15.jpg"/><Relationship Id="rId11" Type="http://schemas.openxmlformats.org/officeDocument/2006/relationships/theme" Target="../theme/theme5.xml"/><Relationship Id="rId10" Type="http://schemas.openxmlformats.org/officeDocument/2006/relationships/slideLayout" Target="../slideLayouts/slideLayout26.xml"/><Relationship Id="rId9" Type="http://schemas.openxmlformats.org/officeDocument/2006/relationships/slideLayout" Target="../slideLayouts/slideLayout25.xml"/><Relationship Id="rId5" Type="http://schemas.openxmlformats.org/officeDocument/2006/relationships/image" Target="../media/image8.jpg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/Relationships>
</file>

<file path=ppt/slideMasters/_rels/slideMaster13.xml.rels><?xml version="1.0" encoding="UTF-8" standalone="yes"?><Relationships xmlns="http://schemas.openxmlformats.org/package/2006/relationships"><Relationship Id="rId1" Type="http://schemas.openxmlformats.org/officeDocument/2006/relationships/image" Target="../media/image5.jpg"/><Relationship Id="rId2" Type="http://schemas.openxmlformats.org/officeDocument/2006/relationships/image" Target="../media/image11.jpg"/><Relationship Id="rId3" Type="http://schemas.openxmlformats.org/officeDocument/2006/relationships/image" Target="../media/image8.jpg"/><Relationship Id="rId4" Type="http://schemas.openxmlformats.org/officeDocument/2006/relationships/slideLayout" Target="../slideLayouts/slideLayout27.xml"/><Relationship Id="rId5" Type="http://schemas.openxmlformats.org/officeDocument/2006/relationships/theme" Target="../theme/theme10.xml"/></Relationships>
</file>

<file path=ppt/slideMasters/_rels/slideMaster14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14.png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1.jpg"/><Relationship Id="rId6" Type="http://schemas.openxmlformats.org/officeDocument/2006/relationships/slideLayout" Target="../slideLayouts/slideLayout28.xml"/><Relationship Id="rId7" Type="http://schemas.openxmlformats.org/officeDocument/2006/relationships/theme" Target="../theme/theme9.xml"/></Relationships>
</file>

<file path=ppt/slideMasters/_rels/slideMaster15.xml.rels><?xml version="1.0" encoding="UTF-8" standalone="yes"?>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1.jpg"/><Relationship Id="rId3" Type="http://schemas.openxmlformats.org/officeDocument/2006/relationships/image" Target="../media/image14.png"/><Relationship Id="rId4" Type="http://schemas.openxmlformats.org/officeDocument/2006/relationships/slideLayout" Target="../slideLayouts/slideLayout29.xml"/><Relationship Id="rId5" Type="http://schemas.openxmlformats.org/officeDocument/2006/relationships/theme" Target="../theme/theme1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5.jpg"/><Relationship Id="rId2" Type="http://schemas.openxmlformats.org/officeDocument/2006/relationships/image" Target="../media/image6.jpg"/><Relationship Id="rId3" Type="http://schemas.openxmlformats.org/officeDocument/2006/relationships/image" Target="../media/image8.jpg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3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10.png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1.jpg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theme" Target="../theme/theme4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image" Target="../media/image5.jpg"/><Relationship Id="rId2" Type="http://schemas.openxmlformats.org/officeDocument/2006/relationships/image" Target="../media/image9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7.xml"/><Relationship Id="rId9" Type="http://schemas.openxmlformats.org/officeDocument/2006/relationships/theme" Target="../theme/theme13.xml"/><Relationship Id="rId5" Type="http://schemas.openxmlformats.org/officeDocument/2006/relationships/slideLayout" Target="../slideLayouts/slideLayout8.xml"/><Relationship Id="rId6" Type="http://schemas.openxmlformats.org/officeDocument/2006/relationships/slideLayout" Target="../slideLayouts/slideLayout9.xml"/><Relationship Id="rId7" Type="http://schemas.openxmlformats.org/officeDocument/2006/relationships/slideLayout" Target="../slideLayouts/slideLayout10.xml"/><Relationship Id="rId8" Type="http://schemas.openxmlformats.org/officeDocument/2006/relationships/slideLayout" Target="../slideLayouts/slideLayout11.xml"/></Relationships>
</file>

<file path=ppt/slideMasters/_rels/slideMaster5.xml.rels><?xml version="1.0" encoding="UTF-8" standalone="yes"?><Relationships xmlns="http://schemas.openxmlformats.org/package/2006/relationships"><Relationship Id="rId1" Type="http://schemas.openxmlformats.org/officeDocument/2006/relationships/image" Target="../media/image5.jpg"/><Relationship Id="rId2" Type="http://schemas.openxmlformats.org/officeDocument/2006/relationships/image" Target="../media/image13.jpg"/><Relationship Id="rId3" Type="http://schemas.openxmlformats.org/officeDocument/2006/relationships/image" Target="../media/image8.jpg"/><Relationship Id="rId4" Type="http://schemas.openxmlformats.org/officeDocument/2006/relationships/slideLayout" Target="../slideLayouts/slideLayout12.xml"/><Relationship Id="rId5" Type="http://schemas.openxmlformats.org/officeDocument/2006/relationships/theme" Target="../theme/theme7.xml"/></Relationships>
</file>

<file path=ppt/slideMasters/_rels/slideMaster6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10.png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1.jpg"/><Relationship Id="rId6" Type="http://schemas.openxmlformats.org/officeDocument/2006/relationships/slideLayout" Target="../slideLayouts/slideLayout13.xml"/><Relationship Id="rId7" Type="http://schemas.openxmlformats.org/officeDocument/2006/relationships/theme" Target="../theme/theme11.xml"/></Relationships>
</file>

<file path=ppt/slideMasters/_rels/slideMaster7.xml.rels><?xml version="1.0" encoding="UTF-8" standalone="yes"?>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1.jpg"/><Relationship Id="rId3" Type="http://schemas.openxmlformats.org/officeDocument/2006/relationships/image" Target="../media/image10.png"/><Relationship Id="rId4" Type="http://schemas.openxmlformats.org/officeDocument/2006/relationships/slideLayout" Target="../slideLayouts/slideLayout14.xml"/><Relationship Id="rId5" Type="http://schemas.openxmlformats.org/officeDocument/2006/relationships/theme" Target="../theme/theme14.xml"/></Relationships>
</file>

<file path=ppt/slideMasters/_rels/slideMaster8.xml.rels><?xml version="1.0" encoding="UTF-8" standalone="yes"?><Relationships xmlns="http://schemas.openxmlformats.org/package/2006/relationships"><Relationship Id="rId1" Type="http://schemas.openxmlformats.org/officeDocument/2006/relationships/image" Target="../media/image5.jpg"/><Relationship Id="rId2" Type="http://schemas.openxmlformats.org/officeDocument/2006/relationships/image" Target="../media/image9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theme" Target="../theme/theme16.xml"/></Relationships>
</file>

<file path=ppt/slideMasters/_rels/slideMaster9.xml.rels><?xml version="1.0" encoding="UTF-8" standalone="yes"?><Relationships xmlns="http://schemas.openxmlformats.org/package/2006/relationships"><Relationship Id="rId1" Type="http://schemas.openxmlformats.org/officeDocument/2006/relationships/image" Target="../media/image5.jpg"/><Relationship Id="rId2" Type="http://schemas.openxmlformats.org/officeDocument/2006/relationships/image" Target="../media/image11.jpg"/><Relationship Id="rId3" Type="http://schemas.openxmlformats.org/officeDocument/2006/relationships/image" Target="../media/image8.jpg"/><Relationship Id="rId4" Type="http://schemas.openxmlformats.org/officeDocument/2006/relationships/slideLayout" Target="../slideLayouts/slideLayout19.xml"/><Relationship Id="rId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Prompt ExtraLight"/>
              <a:buNone/>
            </a:pPr>
            <a:r>
              <a:t/>
            </a:r>
            <a:endParaRPr b="0" i="0" sz="135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Google Shape;11;p2"/>
          <p:cNvPicPr preferRelativeResize="0"/>
          <p:nvPr/>
        </p:nvPicPr>
        <p:blipFill rotWithShape="1">
          <a:blip r:embed="rId1">
            <a:alphaModFix/>
          </a:blip>
          <a:srcRect b="15262" l="1538" r="770" t="20344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2"/>
          <p:cNvPicPr preferRelativeResize="0"/>
          <p:nvPr/>
        </p:nvPicPr>
        <p:blipFill rotWithShape="1">
          <a:blip r:embed="rId2">
            <a:alphaModFix/>
          </a:blip>
          <a:srcRect b="9525" l="0" r="0" t="7539"/>
          <a:stretch/>
        </p:blipFill>
        <p:spPr>
          <a:xfrm>
            <a:off x="-15639" y="1"/>
            <a:ext cx="1689100" cy="5588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2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2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Prompt ExtraLight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pic>
        <p:nvPicPr>
          <p:cNvPr id="15" name="Google Shape;15;p2"/>
          <p:cNvPicPr preferRelativeResize="0"/>
          <p:nvPr/>
        </p:nvPicPr>
        <p:blipFill rotWithShape="1">
          <a:blip r:embed="rId3">
            <a:alphaModFix/>
          </a:blip>
          <a:srcRect b="18796" l="2545" r="66225" t="24150"/>
          <a:stretch/>
        </p:blipFill>
        <p:spPr>
          <a:xfrm>
            <a:off x="8439666" y="7184"/>
            <a:ext cx="704335" cy="73304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4"/>
    <p:sldLayoutId id="2147483650" r:id="rId5"/>
    <p:sldLayoutId id="2147483651" r:id="rId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3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5323500" y="1763858"/>
            <a:ext cx="2719052" cy="3670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30"/>
          <p:cNvPicPr preferRelativeResize="0"/>
          <p:nvPr/>
        </p:nvPicPr>
        <p:blipFill rotWithShape="1">
          <a:blip r:embed="rId2">
            <a:alphaModFix/>
          </a:blip>
          <a:srcRect b="18796" l="2545" r="66225" t="24150"/>
          <a:stretch/>
        </p:blipFill>
        <p:spPr>
          <a:xfrm>
            <a:off x="8420671" y="7184"/>
            <a:ext cx="715976" cy="721136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0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Candara"/>
              <a:buNone/>
            </a:pPr>
            <a:r>
              <a:t/>
            </a:r>
            <a:endParaRPr b="0" i="0" sz="135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0" name="Google Shape;190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31274" y="2137957"/>
            <a:ext cx="9175275" cy="2987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30"/>
          <p:cNvPicPr preferRelativeResize="0"/>
          <p:nvPr/>
        </p:nvPicPr>
        <p:blipFill rotWithShape="1">
          <a:blip r:embed="rId4">
            <a:alphaModFix/>
          </a:blip>
          <a:srcRect b="15262" l="1538" r="770" t="20344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30"/>
          <p:cNvPicPr preferRelativeResize="0"/>
          <p:nvPr/>
        </p:nvPicPr>
        <p:blipFill rotWithShape="1">
          <a:blip r:embed="rId5">
            <a:alphaModFix/>
          </a:blip>
          <a:srcRect b="8728" l="0" r="0" t="8913"/>
          <a:stretch/>
        </p:blipFill>
        <p:spPr>
          <a:xfrm>
            <a:off x="-1" y="0"/>
            <a:ext cx="1705971" cy="576816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30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2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ndara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30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lt1">
              <a:alpha val="8784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Candara"/>
              <a:buNone/>
            </a:pPr>
            <a:r>
              <a:t/>
            </a:r>
            <a:endParaRPr b="0" i="0" sz="135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30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7" r:id="rId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2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Candara"/>
              <a:buNone/>
            </a:pPr>
            <a:r>
              <a:t/>
            </a:r>
            <a:endParaRPr b="0" i="0" sz="135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2" name="Google Shape;202;p32"/>
          <p:cNvPicPr preferRelativeResize="0"/>
          <p:nvPr/>
        </p:nvPicPr>
        <p:blipFill rotWithShape="1">
          <a:blip r:embed="rId1">
            <a:alphaModFix/>
          </a:blip>
          <a:srcRect b="15262" l="1538" r="770" t="20344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32"/>
          <p:cNvPicPr preferRelativeResize="0"/>
          <p:nvPr/>
        </p:nvPicPr>
        <p:blipFill rotWithShape="1">
          <a:blip r:embed="rId2">
            <a:alphaModFix/>
          </a:blip>
          <a:srcRect b="7868" l="0" r="0" t="11711"/>
          <a:stretch/>
        </p:blipFill>
        <p:spPr>
          <a:xfrm>
            <a:off x="1" y="2"/>
            <a:ext cx="1705970" cy="548677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32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2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ndara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32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pic>
        <p:nvPicPr>
          <p:cNvPr id="206" name="Google Shape;206;p32"/>
          <p:cNvPicPr preferRelativeResize="0"/>
          <p:nvPr/>
        </p:nvPicPr>
        <p:blipFill rotWithShape="1">
          <a:blip r:embed="rId3">
            <a:alphaModFix/>
          </a:blip>
          <a:srcRect b="18796" l="2545" r="66225" t="24150"/>
          <a:stretch/>
        </p:blipFill>
        <p:spPr>
          <a:xfrm>
            <a:off x="8439666" y="7184"/>
            <a:ext cx="704335" cy="73304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79" r:id="rId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Google Shape;212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3445" y="1968883"/>
            <a:ext cx="9150889" cy="2920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67748" y="1683446"/>
            <a:ext cx="2719052" cy="367011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34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rgbClr val="F2F2F2">
              <a:alpha val="6784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788" u="none" cap="none" strike="noStrike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15" name="Google Shape;215;p34"/>
          <p:cNvSpPr txBox="1"/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ndara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16" name="Google Shape;216;p34"/>
          <p:cNvSpPr txBox="1"/>
          <p:nvPr>
            <p:ph idx="1" type="body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-314325" lvl="2" marL="1371600" marR="0" rtl="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-304800" lvl="3" marL="18288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-304800" lvl="4" marL="22860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b="0" i="0" sz="12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217" name="Google Shape;217;p34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218" name="Google Shape;218;p34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219" name="Google Shape;219;p34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sp>
        <p:nvSpPr>
          <p:cNvPr id="220" name="Google Shape;220;p34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rgbClr val="F2F2F2"/>
          </a:solidFill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pic>
        <p:nvPicPr>
          <p:cNvPr id="221" name="Google Shape;221;p34"/>
          <p:cNvPicPr preferRelativeResize="0"/>
          <p:nvPr/>
        </p:nvPicPr>
        <p:blipFill rotWithShape="1">
          <a:blip r:embed="rId4">
            <a:alphaModFix/>
          </a:blip>
          <a:srcRect b="10643" l="0" r="0" t="8645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34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Candara"/>
              <a:buNone/>
            </a:pPr>
            <a:r>
              <a:t/>
            </a:r>
            <a:endParaRPr b="0" i="0" sz="135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3" name="Google Shape;223;p34"/>
          <p:cNvPicPr preferRelativeResize="0"/>
          <p:nvPr/>
        </p:nvPicPr>
        <p:blipFill rotWithShape="1">
          <a:blip r:embed="rId5">
            <a:alphaModFix/>
          </a:blip>
          <a:srcRect b="9677" l="21007" r="13164" t="16595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81" r:id="rId6"/>
    <p:sldLayoutId id="2147483682" r:id="rId7"/>
    <p:sldLayoutId id="2147483683" r:id="rId8"/>
    <p:sldLayoutId id="2147483684" r:id="rId9"/>
    <p:sldLayoutId id="2147483685" r:id="rId1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40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rgbClr val="F2F2F2"/>
          </a:solidFill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50" name="Google Shape;250;p40"/>
          <p:cNvSpPr txBox="1"/>
          <p:nvPr>
            <p:ph idx="1" type="body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-314325" lvl="2" marL="1371600" marR="0" rtl="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-304800" lvl="3" marL="18288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-304800" lvl="4" marL="22860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b="0" i="0" sz="12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251" name="Google Shape;251;p40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252" name="Google Shape;252;p40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253" name="Google Shape;253;p40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pic>
        <p:nvPicPr>
          <p:cNvPr id="254" name="Google Shape;254;p40"/>
          <p:cNvPicPr preferRelativeResize="0"/>
          <p:nvPr/>
        </p:nvPicPr>
        <p:blipFill rotWithShape="1">
          <a:blip r:embed="rId2">
            <a:alphaModFix/>
          </a:blip>
          <a:srcRect b="10643" l="0" r="0" t="8645"/>
          <a:stretch/>
        </p:blipFill>
        <p:spPr>
          <a:xfrm>
            <a:off x="-1" y="2"/>
            <a:ext cx="1858596" cy="581025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40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Candara"/>
              <a:buNone/>
            </a:pPr>
            <a:r>
              <a:t/>
            </a:r>
            <a:endParaRPr b="0" i="0" sz="135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40"/>
          <p:cNvSpPr txBox="1"/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Font typeface="Candara"/>
              <a:buNone/>
              <a:defRPr b="1" i="0" sz="1800" u="none" cap="none" strike="noStrike">
                <a:solidFill>
                  <a:srgbClr val="F2F2F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id="257" name="Google Shape;257;p40"/>
          <p:cNvPicPr preferRelativeResize="0"/>
          <p:nvPr/>
        </p:nvPicPr>
        <p:blipFill rotWithShape="1">
          <a:blip r:embed="rId3">
            <a:alphaModFix/>
          </a:blip>
          <a:srcRect b="9677" l="21007" r="13164" t="16595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87" r:id="rId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Google Shape;265;p42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5323500" y="1763858"/>
            <a:ext cx="2719052" cy="3670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42"/>
          <p:cNvPicPr preferRelativeResize="0"/>
          <p:nvPr/>
        </p:nvPicPr>
        <p:blipFill rotWithShape="1">
          <a:blip r:embed="rId2">
            <a:alphaModFix/>
          </a:blip>
          <a:srcRect b="18796" l="2545" r="66225" t="24150"/>
          <a:stretch/>
        </p:blipFill>
        <p:spPr>
          <a:xfrm>
            <a:off x="8483148" y="7186"/>
            <a:ext cx="660852" cy="701697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42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Candara"/>
              <a:buNone/>
            </a:pPr>
            <a:r>
              <a:t/>
            </a:r>
            <a:endParaRPr b="0" i="0" sz="135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8" name="Google Shape;268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31274" y="2137957"/>
            <a:ext cx="9175275" cy="2987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42"/>
          <p:cNvPicPr preferRelativeResize="0"/>
          <p:nvPr/>
        </p:nvPicPr>
        <p:blipFill rotWithShape="1">
          <a:blip r:embed="rId4">
            <a:alphaModFix/>
          </a:blip>
          <a:srcRect b="15262" l="1538" r="770" t="20344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42"/>
          <p:cNvPicPr preferRelativeResize="0"/>
          <p:nvPr/>
        </p:nvPicPr>
        <p:blipFill rotWithShape="1">
          <a:blip r:embed="rId5">
            <a:alphaModFix/>
          </a:blip>
          <a:srcRect b="9817" l="0" r="0" t="7774"/>
          <a:stretch/>
        </p:blipFill>
        <p:spPr>
          <a:xfrm>
            <a:off x="1" y="0"/>
            <a:ext cx="1705970" cy="576816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42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2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ndara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p42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lt1">
              <a:alpha val="8784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Candara"/>
              <a:buNone/>
            </a:pPr>
            <a:r>
              <a:t/>
            </a:r>
            <a:endParaRPr b="0" i="0" sz="135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p42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9" r:id="rId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44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Candara"/>
              <a:buNone/>
            </a:pPr>
            <a:r>
              <a:t/>
            </a:r>
            <a:endParaRPr b="0" i="0" sz="135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0" name="Google Shape;280;p44"/>
          <p:cNvPicPr preferRelativeResize="0"/>
          <p:nvPr/>
        </p:nvPicPr>
        <p:blipFill rotWithShape="1">
          <a:blip r:embed="rId1">
            <a:alphaModFix/>
          </a:blip>
          <a:srcRect b="15262" l="1538" r="770" t="20344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44"/>
          <p:cNvPicPr preferRelativeResize="0"/>
          <p:nvPr/>
        </p:nvPicPr>
        <p:blipFill rotWithShape="1">
          <a:blip r:embed="rId2">
            <a:alphaModFix/>
          </a:blip>
          <a:srcRect b="9817" l="0" r="0" t="7774"/>
          <a:stretch/>
        </p:blipFill>
        <p:spPr>
          <a:xfrm>
            <a:off x="1" y="0"/>
            <a:ext cx="1678675" cy="555854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44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2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ndara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p44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pic>
        <p:nvPicPr>
          <p:cNvPr id="284" name="Google Shape;284;p44"/>
          <p:cNvPicPr preferRelativeResize="0"/>
          <p:nvPr/>
        </p:nvPicPr>
        <p:blipFill rotWithShape="1">
          <a:blip r:embed="rId3">
            <a:alphaModFix/>
          </a:blip>
          <a:srcRect b="18796" l="2545" r="66225" t="24150"/>
          <a:stretch/>
        </p:blipFill>
        <p:spPr>
          <a:xfrm>
            <a:off x="8439666" y="7184"/>
            <a:ext cx="704335" cy="73304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91" r:id="rId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rgbClr val="F2F2F2"/>
          </a:solidFill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30" name="Google Shape;30;p6"/>
          <p:cNvSpPr txBox="1"/>
          <p:nvPr>
            <p:ph idx="1" type="body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-314325" lvl="2" marL="1371600" marR="0" rtl="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-304800" lvl="3" marL="18288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-304800" lvl="4" marL="22860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b="0" i="0" sz="12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31" name="Google Shape;31;p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32" name="Google Shape;32;p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pic>
        <p:nvPicPr>
          <p:cNvPr id="34" name="Google Shape;34;p6"/>
          <p:cNvPicPr preferRelativeResize="0"/>
          <p:nvPr/>
        </p:nvPicPr>
        <p:blipFill rotWithShape="1">
          <a:blip r:embed="rId2">
            <a:alphaModFix/>
          </a:blip>
          <a:srcRect b="10643" l="0" r="0" t="8645"/>
          <a:stretch/>
        </p:blipFill>
        <p:spPr>
          <a:xfrm>
            <a:off x="-1" y="-1"/>
            <a:ext cx="1701802" cy="546101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6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Candara"/>
              <a:buNone/>
            </a:pPr>
            <a:r>
              <a:t/>
            </a:r>
            <a:endParaRPr b="0" i="0" sz="135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6"/>
          <p:cNvSpPr txBox="1"/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Font typeface="Candara"/>
              <a:buNone/>
              <a:defRPr b="0" i="0" sz="1800" u="none" cap="none" strike="noStrike">
                <a:solidFill>
                  <a:srgbClr val="F2F2F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id="37" name="Google Shape;37;p6"/>
          <p:cNvPicPr preferRelativeResize="0"/>
          <p:nvPr/>
        </p:nvPicPr>
        <p:blipFill rotWithShape="1">
          <a:blip r:embed="rId3">
            <a:alphaModFix/>
          </a:blip>
          <a:srcRect b="9677" l="21007" r="13164" t="16595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3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160">
          <p15:clr>
            <a:srgbClr val="F26B43"/>
          </p15:clr>
        </p15:guide>
        <p15:guide id="2" pos="216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45;p8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5323500" y="1763858"/>
            <a:ext cx="2719052" cy="3670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8"/>
          <p:cNvPicPr preferRelativeResize="0"/>
          <p:nvPr/>
        </p:nvPicPr>
        <p:blipFill rotWithShape="1">
          <a:blip r:embed="rId2">
            <a:alphaModFix/>
          </a:blip>
          <a:srcRect b="18796" l="2545" r="66225" t="24150"/>
          <a:stretch/>
        </p:blipFill>
        <p:spPr>
          <a:xfrm>
            <a:off x="8439666" y="7184"/>
            <a:ext cx="704335" cy="73304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8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Candara"/>
              <a:buNone/>
            </a:pPr>
            <a:r>
              <a:t/>
            </a:r>
            <a:endParaRPr b="0" i="0" sz="135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" name="Google Shape;48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31274" y="2137957"/>
            <a:ext cx="9175275" cy="2987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49;p8"/>
          <p:cNvPicPr preferRelativeResize="0"/>
          <p:nvPr/>
        </p:nvPicPr>
        <p:blipFill rotWithShape="1">
          <a:blip r:embed="rId4">
            <a:alphaModFix/>
          </a:blip>
          <a:srcRect b="15262" l="1538" r="770" t="20344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8"/>
          <p:cNvPicPr preferRelativeResize="0"/>
          <p:nvPr/>
        </p:nvPicPr>
        <p:blipFill rotWithShape="1">
          <a:blip r:embed="rId5">
            <a:alphaModFix/>
          </a:blip>
          <a:srcRect b="7969" l="0" r="0" t="7992"/>
          <a:stretch/>
        </p:blipFill>
        <p:spPr>
          <a:xfrm>
            <a:off x="552" y="2"/>
            <a:ext cx="1688548" cy="57681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8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2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ndara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8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lt1">
              <a:alpha val="8784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Candara"/>
              <a:buNone/>
            </a:pPr>
            <a:r>
              <a:t/>
            </a:r>
            <a:endParaRPr b="0" i="0" sz="135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5" r:id="rId6"/>
    <p:sldLayoutId id="2147483656" r:id="rId7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3445" y="1968883"/>
            <a:ext cx="9150889" cy="2920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67748" y="1683446"/>
            <a:ext cx="2719052" cy="367011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1"/>
          <p:cNvSpPr txBox="1"/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ndara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8" name="Google Shape;68;p11"/>
          <p:cNvSpPr txBox="1"/>
          <p:nvPr>
            <p:ph idx="1" type="body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-314325" lvl="2" marL="1371600" marR="0" rtl="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-304800" lvl="3" marL="18288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-304800" lvl="4" marL="22860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b="0" i="0" sz="12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69" name="Google Shape;69;p11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70" name="Google Shape;70;p11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sp>
        <p:nvSpPr>
          <p:cNvPr id="72" name="Google Shape;72;p11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rgbClr val="F2F2F2">
              <a:alpha val="6784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788" u="none" cap="none" strike="noStrike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pic>
        <p:nvPicPr>
          <p:cNvPr id="73" name="Google Shape;73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67748" y="1683446"/>
            <a:ext cx="2719052" cy="367011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1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rgbClr val="F2F2F2">
              <a:alpha val="6784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788" u="none" cap="none" strike="noStrike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8" r:id="rId4"/>
    <p:sldLayoutId id="2147483659" r:id="rId5"/>
    <p:sldLayoutId id="2147483660" r:id="rId6"/>
    <p:sldLayoutId id="2147483661" r:id="rId7"/>
    <p:sldLayoutId id="2147483662" r:id="rId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7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rgbClr val="F2F2F2"/>
          </a:solidFill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01" name="Google Shape;101;p17"/>
          <p:cNvSpPr txBox="1"/>
          <p:nvPr>
            <p:ph idx="1" type="body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-314325" lvl="2" marL="1371600" marR="0" rtl="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-304800" lvl="3" marL="18288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-304800" lvl="4" marL="22860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b="0" i="0" sz="12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102" name="Google Shape;102;p1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103" name="Google Shape;103;p1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104" name="Google Shape;104;p1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pic>
        <p:nvPicPr>
          <p:cNvPr id="105" name="Google Shape;105;p17"/>
          <p:cNvPicPr preferRelativeResize="0"/>
          <p:nvPr/>
        </p:nvPicPr>
        <p:blipFill rotWithShape="1">
          <a:blip r:embed="rId2">
            <a:alphaModFix/>
          </a:blip>
          <a:srcRect b="10643" l="0" r="0" t="8645"/>
          <a:stretch/>
        </p:blipFill>
        <p:spPr>
          <a:xfrm>
            <a:off x="0" y="0"/>
            <a:ext cx="1719618" cy="559664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7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Candara"/>
              <a:buNone/>
            </a:pPr>
            <a:r>
              <a:t/>
            </a:r>
            <a:endParaRPr b="0" i="0" sz="135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17"/>
          <p:cNvSpPr txBox="1"/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Font typeface="Candara"/>
              <a:buNone/>
              <a:defRPr b="0" i="0" sz="1800" u="none" cap="none" strike="noStrike">
                <a:solidFill>
                  <a:srgbClr val="F2F2F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id="108" name="Google Shape;108;p17"/>
          <p:cNvPicPr preferRelativeResize="0"/>
          <p:nvPr/>
        </p:nvPicPr>
        <p:blipFill rotWithShape="1">
          <a:blip r:embed="rId3">
            <a:alphaModFix/>
          </a:blip>
          <a:srcRect b="9677" l="21007" r="13164" t="16595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4" r:id="rId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19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5323500" y="1763858"/>
            <a:ext cx="2719052" cy="3670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9"/>
          <p:cNvPicPr preferRelativeResize="0"/>
          <p:nvPr/>
        </p:nvPicPr>
        <p:blipFill rotWithShape="1">
          <a:blip r:embed="rId2">
            <a:alphaModFix/>
          </a:blip>
          <a:srcRect b="18796" l="2545" r="66225" t="24150"/>
          <a:stretch/>
        </p:blipFill>
        <p:spPr>
          <a:xfrm>
            <a:off x="8388902" y="7186"/>
            <a:ext cx="755099" cy="830199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9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Candara"/>
              <a:buNone/>
            </a:pPr>
            <a:r>
              <a:t/>
            </a:r>
            <a:endParaRPr b="0" i="0" sz="135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9" name="Google Shape;119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31274" y="2137957"/>
            <a:ext cx="9175275" cy="2987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9"/>
          <p:cNvPicPr preferRelativeResize="0"/>
          <p:nvPr/>
        </p:nvPicPr>
        <p:blipFill rotWithShape="1">
          <a:blip r:embed="rId4">
            <a:alphaModFix/>
          </a:blip>
          <a:srcRect b="15262" l="1538" r="770" t="20344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9"/>
          <p:cNvPicPr preferRelativeResize="0"/>
          <p:nvPr/>
        </p:nvPicPr>
        <p:blipFill rotWithShape="1">
          <a:blip r:embed="rId5">
            <a:alphaModFix/>
          </a:blip>
          <a:srcRect b="9657" l="0" r="0" t="7792"/>
          <a:stretch/>
        </p:blipFill>
        <p:spPr>
          <a:xfrm>
            <a:off x="0" y="-1"/>
            <a:ext cx="1692323" cy="560411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9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2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ndara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9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lt1">
              <a:alpha val="8784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Candara"/>
              <a:buNone/>
            </a:pPr>
            <a:r>
              <a:t/>
            </a:r>
            <a:endParaRPr b="0" i="0" sz="135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9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6" r:id="rId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Candara"/>
              <a:buNone/>
            </a:pPr>
            <a:r>
              <a:t/>
            </a:r>
            <a:endParaRPr b="0" i="0" sz="135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1" name="Google Shape;131;p21"/>
          <p:cNvPicPr preferRelativeResize="0"/>
          <p:nvPr/>
        </p:nvPicPr>
        <p:blipFill rotWithShape="1">
          <a:blip r:embed="rId1">
            <a:alphaModFix/>
          </a:blip>
          <a:srcRect b="15262" l="1538" r="770" t="20344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1"/>
          <p:cNvPicPr preferRelativeResize="0"/>
          <p:nvPr/>
        </p:nvPicPr>
        <p:blipFill rotWithShape="1">
          <a:blip r:embed="rId2">
            <a:alphaModFix/>
          </a:blip>
          <a:srcRect b="10290" l="0" r="0" t="8639"/>
          <a:stretch/>
        </p:blipFill>
        <p:spPr>
          <a:xfrm>
            <a:off x="1" y="-1"/>
            <a:ext cx="1705970" cy="545911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1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2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ndara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21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pic>
        <p:nvPicPr>
          <p:cNvPr id="135" name="Google Shape;135;p21"/>
          <p:cNvPicPr preferRelativeResize="0"/>
          <p:nvPr/>
        </p:nvPicPr>
        <p:blipFill rotWithShape="1">
          <a:blip r:embed="rId3">
            <a:alphaModFix/>
          </a:blip>
          <a:srcRect b="18796" l="2545" r="66225" t="24150"/>
          <a:stretch/>
        </p:blipFill>
        <p:spPr>
          <a:xfrm>
            <a:off x="8439666" y="7184"/>
            <a:ext cx="704335" cy="73304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8" r:id="rId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3445" y="1968883"/>
            <a:ext cx="9150889" cy="2920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67748" y="1683446"/>
            <a:ext cx="2719052" cy="367011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3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rgbClr val="F2F2F2">
              <a:alpha val="6784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788" u="none" cap="none" strike="noStrike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44" name="Google Shape;144;p23"/>
          <p:cNvSpPr txBox="1"/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ndara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45" name="Google Shape;145;p23"/>
          <p:cNvSpPr txBox="1"/>
          <p:nvPr>
            <p:ph idx="1" type="body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-314325" lvl="2" marL="1371600" marR="0" rtl="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-304800" lvl="3" marL="18288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-304800" lvl="4" marL="22860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b="0" i="0" sz="12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146" name="Google Shape;146;p23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147" name="Google Shape;147;p23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148" name="Google Shape;148;p23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pic>
        <p:nvPicPr>
          <p:cNvPr id="149" name="Google Shape;149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67748" y="1683446"/>
            <a:ext cx="2719052" cy="367011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3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rgbClr val="F2F2F2">
              <a:alpha val="6784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788" u="none" cap="none" strike="noStrike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4"/>
    <p:sldLayoutId id="2147483671" r:id="rId5"/>
    <p:sldLayoutId id="2147483672" r:id="rId6"/>
    <p:sldLayoutId id="2147483673" r:id="rId7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8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rgbClr val="F2F2F2"/>
          </a:solidFill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72" name="Google Shape;172;p28"/>
          <p:cNvSpPr txBox="1"/>
          <p:nvPr>
            <p:ph idx="1" type="body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-314325" lvl="2" marL="1371600" marR="0" rtl="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-304800" lvl="3" marL="18288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-304800" lvl="4" marL="22860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b="0" i="0" sz="12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173" name="Google Shape;173;p28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174" name="Google Shape;174;p28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175" name="Google Shape;175;p28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pic>
        <p:nvPicPr>
          <p:cNvPr id="176" name="Google Shape;176;p28"/>
          <p:cNvPicPr preferRelativeResize="0"/>
          <p:nvPr/>
        </p:nvPicPr>
        <p:blipFill rotWithShape="1">
          <a:blip r:embed="rId2">
            <a:alphaModFix/>
          </a:blip>
          <a:srcRect b="10643" l="0" r="0" t="8645"/>
          <a:stretch/>
        </p:blipFill>
        <p:spPr>
          <a:xfrm>
            <a:off x="1" y="0"/>
            <a:ext cx="1705970" cy="583474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28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Candara"/>
              <a:buNone/>
            </a:pPr>
            <a:r>
              <a:t/>
            </a:r>
            <a:endParaRPr b="0" i="0" sz="135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28"/>
          <p:cNvSpPr txBox="1"/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Font typeface="Candara"/>
              <a:buNone/>
              <a:defRPr b="0" i="0" sz="1800" u="none" cap="none" strike="noStrike">
                <a:solidFill>
                  <a:srgbClr val="F2F2F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id="179" name="Google Shape;179;p28"/>
          <p:cNvPicPr preferRelativeResize="0"/>
          <p:nvPr/>
        </p:nvPicPr>
        <p:blipFill rotWithShape="1">
          <a:blip r:embed="rId3">
            <a:alphaModFix/>
          </a:blip>
          <a:srcRect b="9677" l="21007" r="13164" t="16595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75" r:id="rId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"/>
          <p:cNvSpPr txBox="1"/>
          <p:nvPr/>
        </p:nvSpPr>
        <p:spPr>
          <a:xfrm>
            <a:off x="1657350" y="43480"/>
            <a:ext cx="6724650" cy="4167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1" i="0" lang="es-MX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Cuadro Nombramientos Efectos Septiembre </a:t>
            </a:r>
            <a:r>
              <a:rPr b="1" i="0" lang="es-MX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2021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1"/>
          <p:cNvSpPr txBox="1"/>
          <p:nvPr/>
        </p:nvSpPr>
        <p:spPr>
          <a:xfrm>
            <a:off x="56461" y="988573"/>
            <a:ext cx="8950070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MX" sz="1600" u="none" cap="none" strike="noStrike">
                <a:solidFill>
                  <a:srgbClr val="3F3151"/>
                </a:solidFill>
                <a:latin typeface="Prompt ExtraLight"/>
                <a:ea typeface="Prompt ExtraLight"/>
                <a:cs typeface="Prompt ExtraLight"/>
                <a:sym typeface="Prompt ExtraLight"/>
              </a:rPr>
              <a:t>Este cuadro muestra los pensionados a partir del 01 de Septiembre con un ingreso mayor a 50,000 pesos mensuales. </a:t>
            </a:r>
            <a:endParaRPr/>
          </a:p>
        </p:txBody>
      </p:sp>
      <p:sp>
        <p:nvSpPr>
          <p:cNvPr id="295" name="Google Shape;295;p1"/>
          <p:cNvSpPr txBox="1"/>
          <p:nvPr>
            <p:ph idx="4294967295" type="sldNum"/>
          </p:nvPr>
        </p:nvSpPr>
        <p:spPr>
          <a:xfrm>
            <a:off x="8178084" y="6336406"/>
            <a:ext cx="566671" cy="38506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200">
                <a:solidFill>
                  <a:srgbClr val="7F7F7F"/>
                </a:solidFill>
              </a:rPr>
              <a:t>4.1</a:t>
            </a:r>
            <a:endParaRPr/>
          </a:p>
        </p:txBody>
      </p:sp>
      <p:sp>
        <p:nvSpPr>
          <p:cNvPr id="296" name="Google Shape;296;p1"/>
          <p:cNvSpPr txBox="1"/>
          <p:nvPr/>
        </p:nvSpPr>
        <p:spPr>
          <a:xfrm>
            <a:off x="2947737" y="6492177"/>
            <a:ext cx="3429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rompt ExtraLight"/>
              <a:buNone/>
            </a:pPr>
            <a:r>
              <a:rPr b="0" i="0" lang="es-MX" sz="900" u="none" cap="none" strike="noStrike">
                <a:solidFill>
                  <a:srgbClr val="888888"/>
                </a:solidFill>
                <a:latin typeface="Prompt ExtraLight"/>
                <a:ea typeface="Prompt ExtraLight"/>
                <a:cs typeface="Prompt ExtraLight"/>
                <a:sym typeface="Prompt ExtraLight"/>
              </a:rPr>
              <a:t>Sesión Ordinaria 07/2021 del 28 de julio de 2021</a:t>
            </a:r>
            <a:endParaRPr b="0" i="0" sz="900" u="none" cap="none" strike="noStrike">
              <a:solidFill>
                <a:srgbClr val="888888"/>
              </a:solidFill>
              <a:latin typeface="Prompt ExtraLight"/>
              <a:ea typeface="Prompt ExtraLight"/>
              <a:cs typeface="Prompt ExtraLight"/>
              <a:sym typeface="Prompt ExtraLight"/>
            </a:endParaRPr>
          </a:p>
        </p:txBody>
      </p:sp>
      <p:pic>
        <p:nvPicPr>
          <p:cNvPr id="297" name="Google Shape;29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4528" y="1431470"/>
            <a:ext cx="8884593" cy="26499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3_Template IPEJAL ppt">
  <a:themeElements>
    <a:clrScheme name="Violeta">
      <a:dk1>
        <a:srgbClr val="000000"/>
      </a:dk1>
      <a:lt1>
        <a:srgbClr val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4_Template IPEJAL ppt">
  <a:themeElements>
    <a:clrScheme name="Personalizado 5">
      <a:dk1>
        <a:srgbClr val="000000"/>
      </a:dk1>
      <a:lt1>
        <a:srgbClr val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2_plantilla ipejal 2019">
  <a:themeElements>
    <a:clrScheme name="Tema d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7_plantilla ipejal 2019">
  <a:themeElements>
    <a:clrScheme name="Personalizado 5">
      <a:dk1>
        <a:srgbClr val="000000"/>
      </a:dk1>
      <a:lt1>
        <a:srgbClr val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1_Tema Sesiones">
  <a:themeElements>
    <a:clrScheme name="Violeta">
      <a:dk1>
        <a:srgbClr val="000000"/>
      </a:dk1>
      <a:lt1>
        <a:srgbClr val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4.xml><?xml version="1.0" encoding="utf-8"?>
<a:theme xmlns:a="http://schemas.openxmlformats.org/drawingml/2006/main" xmlns:r="http://schemas.openxmlformats.org/officeDocument/2006/relationships" name="3_plantilla ipejal 2019">
  <a:themeElements>
    <a:clrScheme name="Tema d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5.xml><?xml version="1.0" encoding="utf-8"?>
<a:theme xmlns:a="http://schemas.openxmlformats.org/drawingml/2006/main" xmlns:r="http://schemas.openxmlformats.org/officeDocument/2006/relationships" name="1_plantilla ipejal 2019">
  <a:themeElements>
    <a:clrScheme name="Office 2007-2010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6.xml><?xml version="1.0" encoding="utf-8"?>
<a:theme xmlns:a="http://schemas.openxmlformats.org/drawingml/2006/main" xmlns:r="http://schemas.openxmlformats.org/officeDocument/2006/relationships" name="2_Tema Sesiones">
  <a:themeElements>
    <a:clrScheme name="Personalizado 5">
      <a:dk1>
        <a:srgbClr val="000000"/>
      </a:dk1>
      <a:lt1>
        <a:srgbClr val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5_plantilla ipejal 2019">
  <a:themeElements>
    <a:clrScheme name="Tema d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ema Sesiones">
  <a:themeElements>
    <a:clrScheme name="Violeta">
      <a:dk1>
        <a:srgbClr val="000000"/>
      </a:dk1>
      <a:lt1>
        <a:srgbClr val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plantilla ipejal 2019">
  <a:themeElements>
    <a:clrScheme name="Tema d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3_Tema Sesiones">
  <a:themeElements>
    <a:clrScheme name="Personalizado 5">
      <a:dk1>
        <a:srgbClr val="000000"/>
      </a:dk1>
      <a:lt1>
        <a:srgbClr val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2_Template IPEJAL ppt">
  <a:themeElements>
    <a:clrScheme name="Violeta">
      <a:dk1>
        <a:srgbClr val="000000"/>
      </a:dk1>
      <a:lt1>
        <a:srgbClr val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4_plantilla ipejal 2019">
  <a:themeElements>
    <a:clrScheme name="Tema d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6_plantilla ipejal 2019">
  <a:themeElements>
    <a:clrScheme name="Personalizado 5">
      <a:dk1>
        <a:srgbClr val="000000"/>
      </a:dk1>
      <a:lt1>
        <a:srgbClr val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2020-08-21T21:22:36Z</dcterms:created>
  <dc:creator>Gonzalez Martinez, Maria del Carmen</dc:creator>
</cp:coreProperties>
</file>